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68" r:id="rId13"/>
    <p:sldId id="27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5EA4DA-1E75-48F8-9471-C99E8F99A52B}">
          <p14:sldIdLst>
            <p14:sldId id="256"/>
          </p14:sldIdLst>
        </p14:section>
        <p14:section name="Vragen" id="{20B94864-5DDF-4A87-9E08-81D837C6F131}">
          <p14:sldIdLst>
            <p14:sldId id="257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</p14:sldIdLst>
        </p14:section>
        <p14:section name="Ophalen" id="{B3D20153-7E3A-4282-BE26-A3DDE25C2AAC}">
          <p14:sldIdLst>
            <p14:sldId id="268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63" autoAdjust="0"/>
    <p:restoredTop sz="94660"/>
  </p:normalViewPr>
  <p:slideViewPr>
    <p:cSldViewPr snapToGrid="0">
      <p:cViewPr varScale="1">
        <p:scale>
          <a:sx n="135" d="100"/>
          <a:sy n="135" d="100"/>
        </p:scale>
        <p:origin x="150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362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851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743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982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415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456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394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69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716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195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967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Ronde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9344EE4-641E-5FF3-FC79-FF2CE1E8526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66690" y="5167310"/>
            <a:ext cx="1802386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506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810F6-75F4-4166-ADF0-D4C28BFABD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Ronde 8</a:t>
            </a:r>
            <a:endParaRPr lang="en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522476-BE4C-4D14-84BB-5A37F65D74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/>
              <a:t>Lotto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873893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Vraag</a:t>
            </a:r>
            <a:r>
              <a:rPr lang="en-GB" dirty="0"/>
              <a:t> 9  2   (“79 7</a:t>
            </a:r>
            <a:r>
              <a:rPr lang="en-GB" dirty="0">
                <a:solidFill>
                  <a:srgbClr val="FF0000"/>
                </a:solidFill>
              </a:rPr>
              <a:t>2</a:t>
            </a:r>
            <a:r>
              <a:rPr lang="en-GB" dirty="0"/>
              <a:t> 04”) </a:t>
            </a:r>
            <a:r>
              <a:rPr lang="en-US" dirty="0"/>
              <a:t>🎵</a:t>
            </a:r>
            <a:endParaRPr lang="en-B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563F5B-3280-7F19-57D0-BBE623AFE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242" y="1690689"/>
            <a:ext cx="6316521" cy="351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95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Vraag</a:t>
            </a:r>
            <a:r>
              <a:rPr lang="en-GB"/>
              <a:t> 10  18 </a:t>
            </a:r>
            <a:endParaRPr lang="en-BE" dirty="0"/>
          </a:p>
        </p:txBody>
      </p:sp>
      <p:pic>
        <p:nvPicPr>
          <p:cNvPr id="6146" name="Picture 2" descr="Romeinse cijfers oefenen">
            <a:extLst>
              <a:ext uri="{FF2B5EF4-FFF2-40B4-BE49-F238E27FC236}">
                <a16:creationId xmlns:a16="http://schemas.microsoft.com/office/drawing/2014/main" id="{6A1C0EBB-7863-6150-F464-C8F13F2F37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52" y="3103926"/>
            <a:ext cx="1139022" cy="157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69D7C10-6717-2AF4-27B3-7E5ECA2EA7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81" b="46178"/>
          <a:stretch/>
        </p:blipFill>
        <p:spPr>
          <a:xfrm>
            <a:off x="3727384" y="1115914"/>
            <a:ext cx="2650922" cy="43688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EEB6E2-1AC0-8111-0565-F9EBB5107C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945"/>
          <a:stretch/>
        </p:blipFill>
        <p:spPr>
          <a:xfrm>
            <a:off x="6269249" y="1115914"/>
            <a:ext cx="2732138" cy="497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15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09CFE-8307-FF47-9646-C2E70E9AC6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Ronde 8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897370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oy&#10;&#10;Description automatically generated">
            <a:extLst>
              <a:ext uri="{FF2B5EF4-FFF2-40B4-BE49-F238E27FC236}">
                <a16:creationId xmlns:a16="http://schemas.microsoft.com/office/drawing/2014/main" id="{509F3593-4CE9-378F-D087-5DB5CB5DAE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0439" y="1690689"/>
            <a:ext cx="5803567" cy="4351338"/>
          </a:xfrm>
          <a:effectLst>
            <a:softEdge rad="3175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0A9DDD-0E71-7E64-A59A-81E7495D1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Rode </a:t>
            </a:r>
            <a:r>
              <a:rPr lang="en-US" dirty="0" err="1"/>
              <a:t>draad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57981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Vraag</a:t>
            </a:r>
            <a:r>
              <a:rPr lang="en-GB"/>
              <a:t> 1   9 goals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3331AB-DD1F-3516-7984-F76F5357C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81" y="1468074"/>
            <a:ext cx="6970940" cy="392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973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Vraag</a:t>
            </a:r>
            <a:r>
              <a:rPr lang="en-GB"/>
              <a:t> 2    24 manieren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D5EC48-BC8B-3BCD-11C9-F812D6605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832" y="2306971"/>
            <a:ext cx="5041517" cy="30378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0B07E3-DC23-AB4D-4ED1-1F0A752D3CEE}"/>
              </a:ext>
            </a:extLst>
          </p:cNvPr>
          <p:cNvSpPr txBox="1"/>
          <p:nvPr/>
        </p:nvSpPr>
        <p:spPr>
          <a:xfrm>
            <a:off x="717259" y="1513192"/>
            <a:ext cx="4572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/>
              <a:t>A,B,C,D</a:t>
            </a:r>
            <a:br>
              <a:rPr lang="pt-BR"/>
            </a:br>
            <a:r>
              <a:rPr lang="pt-BR"/>
              <a:t>B,A,C,D</a:t>
            </a:r>
            <a:br>
              <a:rPr lang="pt-BR"/>
            </a:br>
            <a:r>
              <a:rPr lang="pt-BR"/>
              <a:t>C,A,B,D</a:t>
            </a:r>
            <a:br>
              <a:rPr lang="pt-BR"/>
            </a:br>
            <a:r>
              <a:rPr lang="pt-BR"/>
              <a:t>A,C,B,D</a:t>
            </a:r>
            <a:br>
              <a:rPr lang="pt-BR"/>
            </a:br>
            <a:r>
              <a:rPr lang="pt-BR"/>
              <a:t>B,C,A,D</a:t>
            </a:r>
            <a:br>
              <a:rPr lang="pt-BR"/>
            </a:br>
            <a:r>
              <a:rPr lang="pt-BR"/>
              <a:t>C,B,A,D</a:t>
            </a:r>
            <a:br>
              <a:rPr lang="pt-BR"/>
            </a:br>
            <a:r>
              <a:rPr lang="pt-BR"/>
              <a:t>C,B,D,A</a:t>
            </a:r>
            <a:br>
              <a:rPr lang="pt-BR"/>
            </a:br>
            <a:r>
              <a:rPr lang="pt-BR"/>
              <a:t>B,C,D,A</a:t>
            </a:r>
            <a:br>
              <a:rPr lang="pt-BR"/>
            </a:br>
            <a:r>
              <a:rPr lang="pt-BR"/>
              <a:t>D,C,B,A</a:t>
            </a:r>
            <a:br>
              <a:rPr lang="pt-BR"/>
            </a:br>
            <a:r>
              <a:rPr lang="pt-BR"/>
              <a:t>C,D,B,A</a:t>
            </a:r>
            <a:br>
              <a:rPr lang="pt-BR"/>
            </a:br>
            <a:r>
              <a:rPr lang="pt-BR"/>
              <a:t>B,D,C,A</a:t>
            </a:r>
            <a:br>
              <a:rPr lang="pt-BR"/>
            </a:br>
            <a:r>
              <a:rPr lang="pt-BR"/>
              <a:t>D,B,C,A</a:t>
            </a:r>
            <a:br>
              <a:rPr lang="pt-BR"/>
            </a:br>
            <a:endParaRPr lang="pt-B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517F5C-6C04-9BBA-A0A9-031016532DAD}"/>
              </a:ext>
            </a:extLst>
          </p:cNvPr>
          <p:cNvSpPr txBox="1"/>
          <p:nvPr/>
        </p:nvSpPr>
        <p:spPr>
          <a:xfrm>
            <a:off x="1891717" y="1491944"/>
            <a:ext cx="457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/>
              <a:t>D,A,C,B</a:t>
            </a:r>
            <a:br>
              <a:rPr lang="pt-BR"/>
            </a:br>
            <a:r>
              <a:rPr lang="pt-BR"/>
              <a:t>A,D,C,B</a:t>
            </a:r>
            <a:br>
              <a:rPr lang="pt-BR"/>
            </a:br>
            <a:r>
              <a:rPr lang="pt-BR"/>
              <a:t>C,D,A,B</a:t>
            </a:r>
            <a:br>
              <a:rPr lang="pt-BR"/>
            </a:br>
            <a:r>
              <a:rPr lang="pt-BR"/>
              <a:t>D,C,A,B</a:t>
            </a:r>
            <a:br>
              <a:rPr lang="pt-BR"/>
            </a:br>
            <a:r>
              <a:rPr lang="pt-BR"/>
              <a:t>A,C,D,B</a:t>
            </a:r>
            <a:br>
              <a:rPr lang="pt-BR"/>
            </a:br>
            <a:r>
              <a:rPr lang="pt-BR"/>
              <a:t>C,A,D,B</a:t>
            </a:r>
            <a:br>
              <a:rPr lang="pt-BR"/>
            </a:br>
            <a:r>
              <a:rPr lang="pt-BR"/>
              <a:t>B,A,D,C</a:t>
            </a:r>
            <a:br>
              <a:rPr lang="pt-BR"/>
            </a:br>
            <a:r>
              <a:rPr lang="pt-BR"/>
              <a:t>A,B,D,C</a:t>
            </a:r>
            <a:br>
              <a:rPr lang="pt-BR"/>
            </a:br>
            <a:r>
              <a:rPr lang="pt-BR"/>
              <a:t>D,B,A,C</a:t>
            </a:r>
            <a:br>
              <a:rPr lang="pt-BR"/>
            </a:br>
            <a:r>
              <a:rPr lang="pt-BR"/>
              <a:t>B,D,A,C</a:t>
            </a:r>
            <a:br>
              <a:rPr lang="pt-BR"/>
            </a:br>
            <a:r>
              <a:rPr lang="pt-BR"/>
              <a:t>A,D,B,C</a:t>
            </a:r>
            <a:br>
              <a:rPr lang="pt-BR"/>
            </a:br>
            <a:r>
              <a:rPr lang="pt-BR"/>
              <a:t>D,A,B,C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9992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65126"/>
            <a:ext cx="8171401" cy="1325563"/>
          </a:xfrm>
        </p:spPr>
        <p:txBody>
          <a:bodyPr>
            <a:normAutofit fontScale="90000"/>
          </a:bodyPr>
          <a:lstStyle/>
          <a:p>
            <a:r>
              <a:rPr lang="en-GB" err="1"/>
              <a:t>Vraag</a:t>
            </a:r>
            <a:r>
              <a:rPr lang="en-GB"/>
              <a:t> 3  35 letters</a:t>
            </a:r>
            <a:br>
              <a:rPr lang="en-GB"/>
            </a:br>
            <a:r>
              <a:rPr lang="nl-BE"/>
              <a:t>hippopotomonstrosesquippedaliofobie</a:t>
            </a:r>
            <a:endParaRPr lang="en-B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CBB7D9-4090-7E08-FD0A-76675767C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090" y="1772480"/>
            <a:ext cx="5654180" cy="403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45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err="1"/>
              <a:t>Vraag</a:t>
            </a:r>
            <a:r>
              <a:rPr lang="en-GB"/>
              <a:t> 4  32 vlakken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7B34D6-B36A-B266-2E42-92BDCBE21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947" y="1333850"/>
            <a:ext cx="4597138" cy="45761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109635-AA17-69F8-589F-706EAA17A627}"/>
              </a:ext>
            </a:extLst>
          </p:cNvPr>
          <p:cNvSpPr txBox="1"/>
          <p:nvPr/>
        </p:nvSpPr>
        <p:spPr>
          <a:xfrm>
            <a:off x="628650" y="1690689"/>
            <a:ext cx="4572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/>
              <a:t>20 zeshoeken</a:t>
            </a:r>
            <a:br>
              <a:rPr lang="en-GB" sz="4000"/>
            </a:br>
            <a:r>
              <a:rPr lang="en-GB" sz="4000"/>
              <a:t>12 vijfhoeken</a:t>
            </a:r>
            <a:endParaRPr lang="en-BE" sz="4000"/>
          </a:p>
        </p:txBody>
      </p:sp>
    </p:spTree>
    <p:extLst>
      <p:ext uri="{BB962C8B-B14F-4D97-AF65-F5344CB8AC3E}">
        <p14:creationId xmlns:p14="http://schemas.microsoft.com/office/powerpoint/2010/main" val="1203629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Vraag</a:t>
            </a:r>
            <a:r>
              <a:rPr lang="en-GB"/>
              <a:t> 5  4 kinderen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846262-5C63-5093-3F24-638C0481C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259" y="2529209"/>
            <a:ext cx="5436066" cy="3622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536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Vraag</a:t>
            </a:r>
            <a:r>
              <a:rPr lang="en-GB"/>
              <a:t> 6  25 vakken</a:t>
            </a:r>
            <a:endParaRPr lang="en-BE" dirty="0"/>
          </a:p>
        </p:txBody>
      </p:sp>
      <p:pic>
        <p:nvPicPr>
          <p:cNvPr id="2058" name="Picture 10" descr="KALLAX Open kast, zwartbruin, 182x182 cm">
            <a:extLst>
              <a:ext uri="{FF2B5EF4-FFF2-40B4-BE49-F238E27FC236}">
                <a16:creationId xmlns:a16="http://schemas.microsoft.com/office/drawing/2014/main" id="{F03E9324-FFFE-A0B5-46AB-F6321B979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323" y="1690689"/>
            <a:ext cx="4697834" cy="4697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7231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Vraag</a:t>
            </a:r>
            <a:r>
              <a:rPr lang="en-GB"/>
              <a:t> 7  15 regios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51929E-458F-FCDC-57D8-C7127C385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8819" y="2161725"/>
            <a:ext cx="4966282" cy="389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706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887852-6EC1-FAF3-B27E-24F81BE0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Vraag</a:t>
            </a:r>
            <a:r>
              <a:rPr lang="en-GB"/>
              <a:t> 8  6 </a:t>
            </a:r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98E8D8-960D-B7C7-E622-CB1250E0F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709" y="569065"/>
            <a:ext cx="3742857" cy="59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14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248</Words>
  <Application>Microsoft Office PowerPoint</Application>
  <PresentationFormat>On-screen Show (4:3)</PresentationFormat>
  <Paragraphs>17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Ronde 8</vt:lpstr>
      <vt:lpstr>Vraag 1   9 goals</vt:lpstr>
      <vt:lpstr>Vraag 2    24 manieren</vt:lpstr>
      <vt:lpstr>Vraag 3  35 letters hippopotomonstrosesquippedaliofobie</vt:lpstr>
      <vt:lpstr>Vraag 4  32 vlakken</vt:lpstr>
      <vt:lpstr>Vraag 5  4 kinderen</vt:lpstr>
      <vt:lpstr>Vraag 6  25 vakken</vt:lpstr>
      <vt:lpstr>Vraag 7  15 regios</vt:lpstr>
      <vt:lpstr>Vraag 8  6 </vt:lpstr>
      <vt:lpstr>Vraag 9  2   (“79 72 04”) 🎵</vt:lpstr>
      <vt:lpstr>Vraag 10  18 </vt:lpstr>
      <vt:lpstr>Ronde 8</vt:lpstr>
      <vt:lpstr>Rode draad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Welkom op de Vliegertje Quiz!</dc:title>
  <dc:creator>jan verley</dc:creator>
  <cp:lastModifiedBy>Jan Verley</cp:lastModifiedBy>
  <cp:revision>17</cp:revision>
  <dcterms:created xsi:type="dcterms:W3CDTF">2022-04-05T21:02:28Z</dcterms:created>
  <dcterms:modified xsi:type="dcterms:W3CDTF">2023-02-06T22:32:49Z</dcterms:modified>
</cp:coreProperties>
</file>

<file path=docProps/thumbnail.jpeg>
</file>